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Garamond"/>
      <p:regular r:id="rId13"/>
      <p:bold r:id="rId14"/>
      <p:italic r:id="rId15"/>
      <p:boldItalic r:id="rId1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Garamond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italic.fntdata"/><Relationship Id="rId14" Type="http://schemas.openxmlformats.org/officeDocument/2006/relationships/font" Target="fonts/Garamond-bold.fntdata"/><Relationship Id="rId16" Type="http://schemas.openxmlformats.org/officeDocument/2006/relationships/font" Target="fonts/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eldia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0" y="2925285"/>
            <a:ext cx="9144000" cy="1587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/>
          <p:nvPr/>
        </p:nvSpPr>
        <p:spPr>
          <a:xfrm>
            <a:off x="2514600" y="2362200"/>
            <a:ext cx="4114800" cy="112775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Font typeface="Garamond"/>
              <a:buNone/>
            </a:pPr>
            <a:r>
              <a:t/>
            </a:r>
            <a:endParaRPr b="1" baseline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2565400" y="3045459"/>
            <a:ext cx="401320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16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baseline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baseline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baseline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baseline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2565400" y="2397759"/>
            <a:ext cx="4013200" cy="5994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el en verticale teks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baseline="0" sz="1800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2513329" y="-36829"/>
            <a:ext cx="411733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20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8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aseline="0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e titel en teks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hape 82"/>
          <p:cNvCxnSpPr/>
          <p:nvPr/>
        </p:nvCxnSpPr>
        <p:spPr>
          <a:xfrm rot="5400000">
            <a:off x="4267199" y="3429000"/>
            <a:ext cx="6858000" cy="1587"/>
          </a:xfrm>
          <a:prstGeom prst="straightConnector1">
            <a:avLst/>
          </a:prstGeom>
          <a:noFill/>
          <a:ln cap="flat" cmpd="sng" w="12700">
            <a:solidFill>
              <a:srgbClr val="BBAA8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Shape 83"/>
          <p:cNvSpPr/>
          <p:nvPr/>
        </p:nvSpPr>
        <p:spPr>
          <a:xfrm>
            <a:off x="0" y="0"/>
            <a:ext cx="76961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1257300" y="114300"/>
            <a:ext cx="5029199" cy="6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20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8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aseline="0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 rot="5400000">
            <a:off x="5187889" y="2965510"/>
            <a:ext cx="5029199" cy="926980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baseline="0" sz="1800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el en 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20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8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aseline="0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baseline="0" sz="1800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ekop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3922776"/>
            <a:ext cx="9144000" cy="29352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9" name="Shape 29"/>
          <p:cNvCxnSpPr/>
          <p:nvPr/>
        </p:nvCxnSpPr>
        <p:spPr>
          <a:xfrm>
            <a:off x="0" y="3921760"/>
            <a:ext cx="9144000" cy="1587"/>
          </a:xfrm>
          <a:prstGeom prst="straightConnector1">
            <a:avLst/>
          </a:prstGeom>
          <a:noFill/>
          <a:ln cap="flat" cmpd="sng" w="12700">
            <a:solidFill>
              <a:srgbClr val="34343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/>
          <p:nvPr/>
        </p:nvSpPr>
        <p:spPr>
          <a:xfrm>
            <a:off x="2514600" y="3368039"/>
            <a:ext cx="4114800" cy="1127759"/>
          </a:xfrm>
          <a:prstGeom prst="rect">
            <a:avLst/>
          </a:prstGeom>
          <a:solidFill>
            <a:schemeClr val="dk1"/>
          </a:solidFill>
          <a:ln cap="flat" cmpd="thinThick" w="762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r>
              <a:t/>
            </a:r>
            <a:endParaRPr b="1" baseline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2529051" y="3367246"/>
            <a:ext cx="4085896" cy="706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b="1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x="2518541" y="4084576"/>
            <a:ext cx="4106916" cy="3970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ctr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 b="0" baseline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ctr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 b="0" baseline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ctr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 b="0" baseline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ctr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 b="0" baseline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Inhoud van twe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2020824"/>
            <a:ext cx="4023360" cy="4005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20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8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aseline="0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63439" y="2020824"/>
            <a:ext cx="4023360" cy="4005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20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8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aseline="0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baseline="0" sz="1800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Vergelijking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2819400"/>
            <a:ext cx="4023360" cy="32095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20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8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aseline="0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63439" y="2816351"/>
            <a:ext cx="4023360" cy="32095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20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8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aseline="0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57200" y="2020824"/>
            <a:ext cx="4023360" cy="704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400"/>
              </a:spcBef>
              <a:buClr>
                <a:schemeClr val="lt1"/>
              </a:buClr>
              <a:buFont typeface="Garamond"/>
              <a:buNone/>
              <a:defRPr b="1" baseline="0" sz="18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rtl="0">
              <a:spcBef>
                <a:spcPts val="0"/>
              </a:spcBef>
              <a:buFont typeface="Garamond"/>
              <a:buNone/>
              <a:defRPr sz="1200"/>
            </a:lvl2pPr>
            <a:lvl3pPr indent="0" marL="914400" rtl="0">
              <a:spcBef>
                <a:spcPts val="0"/>
              </a:spcBef>
              <a:buFont typeface="Garamond"/>
              <a:buNone/>
              <a:defRPr sz="1000"/>
            </a:lvl3pPr>
            <a:lvl4pPr indent="0" marL="1371600" rtl="0">
              <a:spcBef>
                <a:spcPts val="0"/>
              </a:spcBef>
              <a:buFont typeface="Garamond"/>
              <a:buNone/>
              <a:defRPr sz="900"/>
            </a:lvl4pPr>
            <a:lvl5pPr indent="0" marL="1828800" rtl="0">
              <a:spcBef>
                <a:spcPts val="0"/>
              </a:spcBef>
              <a:buFont typeface="Garamond"/>
              <a:buNone/>
              <a:defRPr sz="900"/>
            </a:lvl5pPr>
            <a:lvl6pPr indent="0" marL="2286000" rtl="0">
              <a:spcBef>
                <a:spcPts val="0"/>
              </a:spcBef>
              <a:buFont typeface="Garamond"/>
              <a:buNone/>
              <a:defRPr sz="900"/>
            </a:lvl6pPr>
            <a:lvl7pPr indent="0" marL="2743200" rtl="0">
              <a:spcBef>
                <a:spcPts val="0"/>
              </a:spcBef>
              <a:buFont typeface="Garamond"/>
              <a:buNone/>
              <a:defRPr sz="900"/>
            </a:lvl7pPr>
            <a:lvl8pPr indent="0" marL="3200400" rtl="0">
              <a:spcBef>
                <a:spcPts val="0"/>
              </a:spcBef>
              <a:buFont typeface="Garamond"/>
              <a:buNone/>
              <a:defRPr sz="900"/>
            </a:lvl8pPr>
            <a:lvl9pPr indent="0" marL="3657600" rtl="0">
              <a:spcBef>
                <a:spcPts val="0"/>
              </a:spcBef>
              <a:buFont typeface="Garamond"/>
              <a:buNone/>
              <a:defRPr sz="900"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63439" y="2020824"/>
            <a:ext cx="4023360" cy="704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400"/>
              </a:spcBef>
              <a:buClr>
                <a:schemeClr val="lt1"/>
              </a:buClr>
              <a:buFont typeface="Garamond"/>
              <a:buNone/>
              <a:defRPr b="1" baseline="0" i="0" sz="18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rtl="0">
              <a:spcBef>
                <a:spcPts val="0"/>
              </a:spcBef>
              <a:buFont typeface="Garamond"/>
              <a:buNone/>
              <a:defRPr sz="1200"/>
            </a:lvl2pPr>
            <a:lvl3pPr indent="0" marL="914400" rtl="0">
              <a:spcBef>
                <a:spcPts val="0"/>
              </a:spcBef>
              <a:buFont typeface="Garamond"/>
              <a:buNone/>
              <a:defRPr sz="1000"/>
            </a:lvl3pPr>
            <a:lvl4pPr indent="0" marL="1371600" rtl="0">
              <a:spcBef>
                <a:spcPts val="0"/>
              </a:spcBef>
              <a:buFont typeface="Garamond"/>
              <a:buNone/>
              <a:defRPr sz="900"/>
            </a:lvl4pPr>
            <a:lvl5pPr indent="0" marL="1828800" rtl="0">
              <a:spcBef>
                <a:spcPts val="0"/>
              </a:spcBef>
              <a:buFont typeface="Garamond"/>
              <a:buNone/>
              <a:defRPr sz="900"/>
            </a:lvl5pPr>
            <a:lvl6pPr indent="0" marL="2286000" rtl="0">
              <a:spcBef>
                <a:spcPts val="0"/>
              </a:spcBef>
              <a:buFont typeface="Garamond"/>
              <a:buNone/>
              <a:defRPr sz="900"/>
            </a:lvl6pPr>
            <a:lvl7pPr indent="0" marL="2743200" rtl="0">
              <a:spcBef>
                <a:spcPts val="0"/>
              </a:spcBef>
              <a:buFont typeface="Garamond"/>
              <a:buNone/>
              <a:defRPr sz="900"/>
            </a:lvl7pPr>
            <a:lvl8pPr indent="0" marL="3200400" rtl="0">
              <a:spcBef>
                <a:spcPts val="0"/>
              </a:spcBef>
              <a:buFont typeface="Garamond"/>
              <a:buNone/>
              <a:defRPr sz="900"/>
            </a:lvl8pPr>
            <a:lvl9pPr indent="0" marL="3657600" rtl="0">
              <a:spcBef>
                <a:spcPts val="0"/>
              </a:spcBef>
              <a:buFont typeface="Garamond"/>
              <a:buNone/>
              <a:defRPr sz="900"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baseline="0" sz="1800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Alleen titel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baseline="0" sz="1800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Leeg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Inhoud met bijschrif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1485900" y="1914525"/>
            <a:ext cx="6172199" cy="35109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20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8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aseline="0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1737359" y="5513832"/>
            <a:ext cx="5669280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b="0" baseline="0" i="0" sz="14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rtl="0">
              <a:spcBef>
                <a:spcPts val="0"/>
              </a:spcBef>
              <a:buFont typeface="Garamond"/>
              <a:buNone/>
              <a:defRPr sz="1200"/>
            </a:lvl2pPr>
            <a:lvl3pPr indent="0" marL="914400" rtl="0">
              <a:spcBef>
                <a:spcPts val="0"/>
              </a:spcBef>
              <a:buFont typeface="Garamond"/>
              <a:buNone/>
              <a:defRPr sz="1000"/>
            </a:lvl3pPr>
            <a:lvl4pPr indent="0" marL="1371600" rtl="0">
              <a:spcBef>
                <a:spcPts val="0"/>
              </a:spcBef>
              <a:buFont typeface="Garamond"/>
              <a:buNone/>
              <a:defRPr sz="900"/>
            </a:lvl4pPr>
            <a:lvl5pPr indent="0" marL="1828800" rtl="0">
              <a:spcBef>
                <a:spcPts val="0"/>
              </a:spcBef>
              <a:buFont typeface="Garamond"/>
              <a:buNone/>
              <a:defRPr sz="900"/>
            </a:lvl5pPr>
            <a:lvl6pPr indent="0" marL="2286000" rtl="0">
              <a:spcBef>
                <a:spcPts val="0"/>
              </a:spcBef>
              <a:buFont typeface="Garamond"/>
              <a:buNone/>
              <a:defRPr sz="900"/>
            </a:lvl6pPr>
            <a:lvl7pPr indent="0" marL="2743200" rtl="0">
              <a:spcBef>
                <a:spcPts val="0"/>
              </a:spcBef>
              <a:buFont typeface="Garamond"/>
              <a:buNone/>
              <a:defRPr sz="900"/>
            </a:lvl7pPr>
            <a:lvl8pPr indent="0" marL="3200400" rtl="0">
              <a:spcBef>
                <a:spcPts val="0"/>
              </a:spcBef>
              <a:buFont typeface="Garamond"/>
              <a:buNone/>
              <a:defRPr sz="900"/>
            </a:lvl8pPr>
            <a:lvl9pPr indent="0" marL="3657600" rtl="0">
              <a:spcBef>
                <a:spcPts val="0"/>
              </a:spcBef>
              <a:buFont typeface="Garamond"/>
              <a:buNone/>
              <a:defRPr sz="900"/>
            </a:lvl9pPr>
          </a:lstStyle>
          <a:p/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baseline="0" sz="1800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Afbeelding met bijschrif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pic"/>
          </p:nvPr>
        </p:nvSpPr>
        <p:spPr>
          <a:xfrm>
            <a:off x="1852208" y="2026917"/>
            <a:ext cx="5439582" cy="3263749"/>
          </a:xfrm>
          <a:prstGeom prst="rect">
            <a:avLst/>
          </a:prstGeom>
          <a:solidFill>
            <a:schemeClr val="lt1"/>
          </a:solidFill>
          <a:ln cap="flat" cmpd="dbl" w="698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400"/>
              </a:spcBef>
              <a:buClr>
                <a:schemeClr val="dk1"/>
              </a:buClr>
              <a:buFont typeface="Garamond"/>
              <a:buNone/>
              <a:defRPr b="0" baseline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Garamond"/>
              <a:buNone/>
              <a:defRPr b="0" baseline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Garamond"/>
              <a:buNone/>
              <a:defRPr b="0" baseline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Garamond"/>
              <a:buNone/>
              <a:defRPr b="0" baseline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Garamond"/>
              <a:buNone/>
              <a:defRPr b="0" baseline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Garamond"/>
              <a:buNone/>
              <a:defRPr b="0" baseline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Garamond"/>
              <a:buNone/>
              <a:defRPr b="0" baseline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Garamond"/>
              <a:buNone/>
              <a:defRPr b="0" baseline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Garamond"/>
              <a:buNone/>
              <a:defRPr b="0" baseline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37359" y="5516880"/>
            <a:ext cx="5669280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2"/>
              </a:buClr>
              <a:buFont typeface="Garamond"/>
              <a:buNone/>
              <a:defRPr b="0" baseline="0" i="0" sz="1400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6350" marL="171450" rtl="0">
              <a:spcBef>
                <a:spcPts val="0"/>
              </a:spcBef>
              <a:buClr>
                <a:schemeClr val="dk2"/>
              </a:buClr>
              <a:buFont typeface="Garamond"/>
              <a:buNone/>
              <a:defRPr>
                <a:solidFill>
                  <a:schemeClr val="dk2"/>
                </a:solidFill>
              </a:defRPr>
            </a:lvl2pPr>
            <a:lvl3pPr indent="-1588" marL="344488" rtl="0">
              <a:spcBef>
                <a:spcPts val="0"/>
              </a:spcBef>
              <a:buClr>
                <a:schemeClr val="dk2"/>
              </a:buClr>
              <a:buFont typeface="Garamond"/>
              <a:buNone/>
              <a:defRPr>
                <a:solidFill>
                  <a:schemeClr val="dk2"/>
                </a:solidFill>
              </a:defRPr>
            </a:lvl3pPr>
            <a:lvl4pPr indent="-7937" marL="515938" rtl="0">
              <a:spcBef>
                <a:spcPts val="0"/>
              </a:spcBef>
              <a:buClr>
                <a:schemeClr val="dk2"/>
              </a:buClr>
              <a:buFont typeface="Garamond"/>
              <a:buNone/>
              <a:defRPr>
                <a:solidFill>
                  <a:schemeClr val="dk2"/>
                </a:solidFill>
              </a:defRPr>
            </a:lvl4pPr>
            <a:lvl5pPr indent="-3175" marL="688975" rtl="0">
              <a:spcBef>
                <a:spcPts val="0"/>
              </a:spcBef>
              <a:buClr>
                <a:schemeClr val="dk2"/>
              </a:buClr>
              <a:buFont typeface="Garamond"/>
              <a:buNone/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rtl="0">
              <a:spcBef>
                <a:spcPts val="0"/>
              </a:spcBef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rtl="0">
              <a:spcBef>
                <a:spcPts val="0"/>
              </a:spcBef>
              <a:defRPr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rtl="0">
              <a:spcBef>
                <a:spcPts val="0"/>
              </a:spcBef>
              <a:def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baseline="0" sz="1800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2019300"/>
            <a:ext cx="8229600" cy="4117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 b="0" baseline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8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0" marR="0" rtl="0" algn="ctr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 b="0" baseline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baseline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baseline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b="0" baseline="0" i="0" sz="1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0" marR="0" rtl="0" algn="ctr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 b="0" baseline="0" i="0" sz="1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2981325" y="273180"/>
            <a:ext cx="318134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1447800" y="6486525"/>
            <a:ext cx="6248399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1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4038600" y="6172200"/>
            <a:ext cx="1066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nl-NL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0" name="Shape 10"/>
          <p:cNvCxnSpPr/>
          <p:nvPr/>
        </p:nvCxnSpPr>
        <p:spPr>
          <a:xfrm>
            <a:off x="0" y="1331436"/>
            <a:ext cx="9144000" cy="1587"/>
          </a:xfrm>
          <a:prstGeom prst="straightConnector1">
            <a:avLst/>
          </a:prstGeom>
          <a:noFill/>
          <a:ln cap="flat" cmpd="sng" w="12700">
            <a:solidFill>
              <a:srgbClr val="BBAA8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400"/>
              </a:spcBef>
              <a:buClr>
                <a:srgbClr val="3F3F3F"/>
              </a:buClr>
              <a:buFont typeface="Garamond"/>
              <a:buNone/>
              <a:defRPr b="1" baseline="0" i="0" sz="1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subTitle"/>
          </p:nvPr>
        </p:nvSpPr>
        <p:spPr>
          <a:xfrm>
            <a:off x="2483767" y="2492896"/>
            <a:ext cx="4013200" cy="1125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baseline="0" i="0" lang="nl-NL" sz="24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Isa, Klaske, Carlie and Irene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baseline="0" i="0" lang="nl-NL" sz="24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Pius-X college, Bladel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683568" y="476672"/>
            <a:ext cx="7846640" cy="11807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b="1" baseline="0" i="0" lang="nl-NL" sz="54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THIS IS WHO WE ARE 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3310" y="4437112"/>
            <a:ext cx="1690688" cy="242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467543" y="1607436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baseline="0" i="0" lang="nl-NL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Hello Indian students, we are Isa, Klaske, Carlie and Irene. We do bilingual education at Pius-X college in Bladel. In this presentation we will tell you more about us.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33444"/>
            <a:ext cx="5207448" cy="262455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0" y="3789039"/>
            <a:ext cx="54931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nl-NL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This is our school: Pius-X College.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20137" l="0" r="0" t="42063"/>
          <a:stretch/>
        </p:blipFill>
        <p:spPr>
          <a:xfrm>
            <a:off x="5220071" y="4221087"/>
            <a:ext cx="3923928" cy="26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220071" y="3789039"/>
            <a:ext cx="16605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nl-NL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This is our class.</a:t>
            </a: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baseline="0" i="0" lang="nl-NL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Hello, I am Isa. I am fourteen years old and my hobbies are drawing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baseline="0" i="0" lang="nl-NL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and painting and listenin</a:t>
            </a:r>
            <a:r>
              <a:rPr lang="nl-NL" sz="2400"/>
              <a:t>g to music</a:t>
            </a:r>
            <a:r>
              <a:rPr b="0" baseline="0" i="0" lang="nl-NL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nl-NL"/>
              <a:t>  </a:t>
            </a: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b="1" baseline="0" i="0" lang="nl-NL" sz="4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ISA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10622" l="0" r="0" t="19073"/>
          <a:stretch/>
        </p:blipFill>
        <p:spPr>
          <a:xfrm>
            <a:off x="1276825" y="2995400"/>
            <a:ext cx="2070624" cy="2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134750" y="5734050"/>
            <a:ext cx="2466000" cy="54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-NL"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    </a:t>
            </a:r>
            <a:r>
              <a:rPr lang="nl-NL"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This is me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1150" y="2995400"/>
            <a:ext cx="2398925" cy="320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baseline="0" i="0" lang="nl-NL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Hello , my name is Klaske I'm 14 years old. My hobbies are korfball and dancing</a:t>
            </a:r>
            <a:r>
              <a:rPr b="0" baseline="0" i="0" lang="nl-NL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nl-NL"/>
              <a:t>		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nl-NL"/>
              <a:t>			This is korfball.					</a:t>
            </a:r>
          </a:p>
          <a:p>
            <a:pPr indent="457200" lvl="0" marL="5029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lang="nl-NL"/>
              <a:t>This is me.</a:t>
            </a: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b="1" baseline="0" i="0" lang="nl-NL" sz="4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KLASKE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182" y="3061725"/>
            <a:ext cx="3615899" cy="22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864175" y="3164075"/>
            <a:ext cx="29250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-NL"/>
              <a:t>kor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325" y="3164075"/>
            <a:ext cx="2440651" cy="244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539552" y="1772816"/>
            <a:ext cx="8604447" cy="48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baseline="0" i="0" lang="nl-NL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Hello, I am Carlie. I am fourteen years old. I play korfbal and I love to listen to music</a:t>
            </a:r>
            <a:r>
              <a:rPr b="0" baseline="0" i="0" lang="nl-NL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baseline="0" i="0" lang="nl-NL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Me in Maastricht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baseline="0" i="0" lang="nl-NL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Me playing korfbal</a:t>
            </a:r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b="1" baseline="0" i="0" lang="nl-NL" sz="4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CARLIE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239" y="3270507"/>
            <a:ext cx="2411759" cy="358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9119" l="0" r="0" t="3246"/>
          <a:stretch/>
        </p:blipFill>
        <p:spPr>
          <a:xfrm>
            <a:off x="0" y="2651878"/>
            <a:ext cx="2699791" cy="4206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3131840" y="4149080"/>
            <a:ext cx="720080" cy="360040"/>
          </a:xfrm>
          <a:prstGeom prst="leftArrow">
            <a:avLst>
              <a:gd fmla="val 37760" name="adj1"/>
              <a:gd fmla="val 77539" name="adj2"/>
            </a:avLst>
          </a:prstGeom>
          <a:solidFill>
            <a:schemeClr val="accent1"/>
          </a:solidFill>
          <a:ln cap="flat" cmpd="sng" w="19050">
            <a:solidFill>
              <a:srgbClr val="5151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Shape 129"/>
          <p:cNvSpPr/>
          <p:nvPr/>
        </p:nvSpPr>
        <p:spPr>
          <a:xfrm rot="10800000">
            <a:off x="5868144" y="5301208"/>
            <a:ext cx="720080" cy="360040"/>
          </a:xfrm>
          <a:prstGeom prst="leftArrow">
            <a:avLst>
              <a:gd fmla="val 37760" name="adj1"/>
              <a:gd fmla="val 77539" name="adj2"/>
            </a:avLst>
          </a:prstGeom>
          <a:solidFill>
            <a:schemeClr val="accent1"/>
          </a:solidFill>
          <a:ln cap="flat" cmpd="sng" w="19050">
            <a:solidFill>
              <a:srgbClr val="5151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0" baseline="0" i="0" lang="nl-NL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Hello, my name is Irene I'm  fourteen years old. My hobbies are playing the piano and playing hockey.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x="2514600" y="975359"/>
            <a:ext cx="4114800" cy="701039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b="1" baseline="0" i="0" lang="nl-NL" sz="28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IRENE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4758697" y="3331274"/>
            <a:ext cx="3078427" cy="230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24943"/>
            <a:ext cx="5143499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4603441" y="6042891"/>
            <a:ext cx="338893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nl-NL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Me together with my dog Bibi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2123727" y="836712"/>
            <a:ext cx="4824535" cy="1199728"/>
          </a:xfrm>
          <a:prstGeom prst="rect">
            <a:avLst/>
          </a:prstGeom>
          <a:solidFill>
            <a:schemeClr val="lt1"/>
          </a:solidFill>
          <a:ln cap="flat" cmpd="thinThick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b="1" baseline="0" i="0" lang="nl-NL" sz="44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THE END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