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517AB04-694B-4B05-9403-B94247DD2D05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8EAACA7-54FD-4BB5-953B-C76645FEBBB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Bbxb9wyH_l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nl-N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Niels, Walter, Jur </a:t>
            </a:r>
            <a:r>
              <a:rPr lang="nl-NL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nl-NL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Rick</a:t>
            </a:r>
            <a:endParaRPr lang="nl-NL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Mathetics</a:t>
            </a:r>
            <a:r>
              <a:rPr lang="nl-NL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sports</a:t>
            </a:r>
            <a:endParaRPr lang="nl-NL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r>
              <a:rPr lang="nl-N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Contents</a:t>
            </a:r>
            <a:endParaRPr lang="nl-N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score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save a penalty in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  <a:endParaRPr lang="nl-N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choose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best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formation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  <a:endParaRPr lang="nl-N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Evaluation</a:t>
            </a:r>
          </a:p>
          <a:p>
            <a:endParaRPr lang="nl-N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808312" cy="26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score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save a penalty in </a:t>
            </a:r>
            <a:r>
              <a:rPr lang="nl-NL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have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biggest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chance of scoring a penalty</a:t>
            </a: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have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biggest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chance of </a:t>
            </a:r>
            <a:r>
              <a:rPr lang="nl-N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saving</a:t>
            </a:r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penalty</a:t>
            </a:r>
            <a:endParaRPr lang="nl-N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882422" y="507589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BBBBBB"/>
                </a:solidFill>
                <a:latin typeface="Roboto"/>
                <a:hlinkClick r:id="rId2"/>
              </a:rPr>
              <a:t>https://</a:t>
            </a:r>
            <a:r>
              <a:rPr lang="nl-NL" dirty="0" smtClean="0">
                <a:solidFill>
                  <a:srgbClr val="BBBBBB"/>
                </a:solidFill>
                <a:latin typeface="Roboto"/>
                <a:hlinkClick r:id="rId2"/>
              </a:rPr>
              <a:t>youtu.be/Bbxb9wyH_lw</a:t>
            </a:r>
            <a:r>
              <a:rPr lang="nl-NL" dirty="0" smtClean="0">
                <a:solidFill>
                  <a:srgbClr val="BBBBBB"/>
                </a:solidFill>
                <a:latin typeface="Roboto"/>
              </a:rPr>
              <a:t>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5" y="2492896"/>
            <a:ext cx="57673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choose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best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formation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nl-NL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 </a:t>
            </a:r>
            <a:r>
              <a:rPr lang="nl-NL" sz="18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formations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 </a:t>
            </a: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4-4-2</a:t>
            </a: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4-3-3</a:t>
            </a: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4-2-4</a:t>
            </a:r>
          </a:p>
          <a:p>
            <a:r>
              <a:rPr lang="nl-NL" dirty="0" smtClean="0">
                <a:latin typeface="Aharoni" panose="02010803020104030203" pitchFamily="2" charset="-79"/>
                <a:cs typeface="Aharoni" panose="02010803020104030203" pitchFamily="2" charset="-79"/>
              </a:rPr>
              <a:t>3-5-2</a:t>
            </a:r>
          </a:p>
          <a:p>
            <a:endParaRPr lang="nl-N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253408" cy="36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0949"/>
            <a:ext cx="2253408" cy="369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0949"/>
            <a:ext cx="2251079" cy="36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16115"/>
            <a:ext cx="2251079" cy="369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656" y="2574032"/>
            <a:ext cx="7924800" cy="1143000"/>
          </a:xfrm>
        </p:spPr>
        <p:txBody>
          <a:bodyPr/>
          <a:lstStyle/>
          <a:p>
            <a:r>
              <a:rPr lang="nl-NL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Evaluation </a:t>
            </a:r>
            <a:endParaRPr lang="nl-NL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10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223</TotalTime>
  <Words>81</Words>
  <Application>Microsoft Office PowerPoint</Application>
  <PresentationFormat>Diavoorstelling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Aharoni</vt:lpstr>
      <vt:lpstr>Arial</vt:lpstr>
      <vt:lpstr>Arial Narrow</vt:lpstr>
      <vt:lpstr>Roboto</vt:lpstr>
      <vt:lpstr>Horizon</vt:lpstr>
      <vt:lpstr>Mathetics in sports</vt:lpstr>
      <vt:lpstr>Table of Contents</vt:lpstr>
      <vt:lpstr>How to score and save a penalty in football</vt:lpstr>
      <vt:lpstr>How to choose the best formation in football</vt:lpstr>
      <vt:lpstr>  Evaluation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familie</dc:creator>
  <cp:lastModifiedBy>Walter Levens</cp:lastModifiedBy>
  <cp:revision>7</cp:revision>
  <dcterms:created xsi:type="dcterms:W3CDTF">2016-01-30T14:03:25Z</dcterms:created>
  <dcterms:modified xsi:type="dcterms:W3CDTF">2016-02-02T17:12:47Z</dcterms:modified>
</cp:coreProperties>
</file>